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429264"/>
            <a:ext cx="6429419" cy="1285876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  <a:latin typeface="Monotype Corsiva" pitchFamily="66" charset="0"/>
              </a:rPr>
              <a:t>Детско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– родительский клуб «Первоклашка»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Picture 2" descr="E:\Ира\WhatsApp\IMG-20161130-WA0009.jpg"/>
          <p:cNvPicPr>
            <a:picLocks noChangeAspect="1" noChangeArrowheads="1"/>
          </p:cNvPicPr>
          <p:nvPr/>
        </p:nvPicPr>
        <p:blipFill>
          <a:blip r:embed="rId2" cstate="print"/>
          <a:srcRect t="11462"/>
          <a:stretch>
            <a:fillRect/>
          </a:stretch>
        </p:blipFill>
        <p:spPr bwMode="auto">
          <a:xfrm>
            <a:off x="214282" y="214290"/>
            <a:ext cx="3357586" cy="2229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Администратор\Desktop\Отчет\Детско - родительский клуб\Кидбург\IMG_2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42852"/>
            <a:ext cx="2940110" cy="292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500826" y="3143248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Браслеты дружбы после тренинга «Мы вместе» </a:t>
            </a:r>
            <a:endParaRPr lang="ru-RU" b="1" dirty="0"/>
          </a:p>
        </p:txBody>
      </p:sp>
      <p:pic>
        <p:nvPicPr>
          <p:cNvPr id="4" name="Picture 3" descr="C:\Users\Администратор\Desktop\Отчет\Детско - родительский клуб\Кидбург\CYMERA_20180405_102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357694"/>
            <a:ext cx="3061074" cy="2303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85720" y="371475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Выставка рисунков «Моя любимая школа»</a:t>
            </a:r>
            <a:endParaRPr lang="ru-RU" b="1" dirty="0"/>
          </a:p>
        </p:txBody>
      </p:sp>
      <p:pic>
        <p:nvPicPr>
          <p:cNvPr id="8196" name="Picture 4" descr="C:\Users\Администратор\Desktop\Выпускной\Новая папка\P71124-170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14290"/>
            <a:ext cx="2495043" cy="331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Администратор\Desktop\Выпускной\Новая папка\P71124-1715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357562"/>
            <a:ext cx="2857519" cy="215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1004</TotalTime>
  <Words>22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Детско – родительский клуб «Первоклашка»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</dc:title>
  <dc:creator>1</dc:creator>
  <dc:description>Детско – родительский клуб «Первоклашка»</dc:description>
  <cp:lastModifiedBy>Солнышко</cp:lastModifiedBy>
  <cp:revision>109</cp:revision>
  <dcterms:created xsi:type="dcterms:W3CDTF">2015-04-27T16:46:41Z</dcterms:created>
  <dcterms:modified xsi:type="dcterms:W3CDTF">2018-05-07T08:05:29Z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Радуга</vt:lpwstr>
  </property>
  <property fmtid="{D5CDD505-2E9C-101B-9397-08002B2CF9AE}" pid="3" name="SlideDescription">
    <vt:lpwstr>Детско – родительский клуб «Первоклашка»</vt:lpwstr>
  </property>
</Properties>
</file>