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52"/>
            <a:ext cx="8352928" cy="1793167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sz="6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Группа: </a:t>
            </a:r>
            <a:br>
              <a:rPr lang="ru-RU" sz="6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6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</a:t>
            </a:r>
            <a:r>
              <a:rPr lang="ru-RU" sz="6600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Р</a:t>
            </a:r>
            <a:r>
              <a:rPr lang="ru-RU" sz="6600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</a:rPr>
              <a:t>а</a:t>
            </a:r>
            <a:r>
              <a:rPr lang="ru-RU" sz="6600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д</a:t>
            </a:r>
            <a:r>
              <a:rPr lang="ru-RU" sz="6600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у</a:t>
            </a:r>
            <a:r>
              <a:rPr lang="ru-RU" sz="6600" cap="all" dirty="0" smtClean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г</a:t>
            </a:r>
            <a:r>
              <a:rPr lang="ru-RU" sz="6600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а</a:t>
            </a:r>
            <a:r>
              <a:rPr lang="ru-RU" sz="6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»</a:t>
            </a:r>
            <a:r>
              <a:rPr lang="en-US" sz="6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sz="6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66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</a:t>
            </a:r>
            <a:endParaRPr lang="ru-RU" sz="20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28625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«Мы как радуги цвета – неразлучны никогда!»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2857496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Подготовительная к школе группа «Б»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4504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1004</TotalTime>
  <Words>18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Группа:  «Радуга» 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Радуга</dc:title>
  <dc:creator>1</dc:creator>
  <dc:description>Группа: _x000d_«Радуга»_x000d_           </dc:description>
  <cp:lastModifiedBy>Солнышко</cp:lastModifiedBy>
  <cp:revision>109</cp:revision>
  <dcterms:created xsi:type="dcterms:W3CDTF">2015-04-27T16:46:41Z</dcterms:created>
  <dcterms:modified xsi:type="dcterms:W3CDTF">2018-05-07T08:05:25Z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Радуга</vt:lpwstr>
  </property>
  <property fmtid="{D5CDD505-2E9C-101B-9397-08002B2CF9AE}" pid="3" name="SlideDescription">
    <vt:lpwstr>Группа: _x000d_«Радуга»_x000d_           </vt:lpwstr>
  </property>
</Properties>
</file>